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EB867-DB7F-AB7A-4579-AD98C671C4C9}" v="47" dt="2025-05-09T03:05:49.7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AAEB867-DB7F-AB7A-4579-AD98C671C4C9}"/>
    <pc:docChg chg="addSld delSld modSld">
      <pc:chgData name="" userId="" providerId="" clId="Web-{AAAEB867-DB7F-AB7A-4579-AD98C671C4C9}" dt="2025-05-09T03:05:49.715" v="43" actId="1076"/>
      <pc:docMkLst>
        <pc:docMk/>
      </pc:docMkLst>
      <pc:sldChg chg="addSp delSp modSp">
        <pc:chgData name="" userId="" providerId="" clId="Web-{AAAEB867-DB7F-AB7A-4579-AD98C671C4C9}" dt="2025-05-09T03:05:49.715" v="43" actId="1076"/>
        <pc:sldMkLst>
          <pc:docMk/>
          <pc:sldMk cId="0" sldId="257"/>
        </pc:sldMkLst>
        <pc:spChg chg="add del mod">
          <ac:chgData name="" userId="" providerId="" clId="Web-{AAAEB867-DB7F-AB7A-4579-AD98C671C4C9}" dt="2025-05-09T03:02:01.018" v="12"/>
          <ac:spMkLst>
            <pc:docMk/>
            <pc:sldMk cId="0" sldId="257"/>
            <ac:spMk id="18" creationId="{5AD99EE7-42E3-E4F1-2C9A-0CE2AB661DAF}"/>
          </ac:spMkLst>
        </pc:spChg>
        <pc:graphicFrameChg chg="add mod">
          <ac:chgData name="" userId="" providerId="" clId="Web-{AAAEB867-DB7F-AB7A-4579-AD98C671C4C9}" dt="2025-05-09T03:05:49.684" v="42" actId="1076"/>
          <ac:graphicFrameMkLst>
            <pc:docMk/>
            <pc:sldMk cId="0" sldId="257"/>
            <ac:graphicFrameMk id="20" creationId="{E7A6C565-17C3-73FB-8273-ED282D8D5D09}"/>
          </ac:graphicFrameMkLst>
        </pc:graphicFrameChg>
        <pc:graphicFrameChg chg="add mod">
          <ac:chgData name="" userId="" providerId="" clId="Web-{AAAEB867-DB7F-AB7A-4579-AD98C671C4C9}" dt="2025-05-09T03:05:49.715" v="43" actId="1076"/>
          <ac:graphicFrameMkLst>
            <pc:docMk/>
            <pc:sldMk cId="0" sldId="257"/>
            <ac:graphicFrameMk id="22" creationId="{9D14CF03-DA24-DC90-5AAF-4351363911C9}"/>
          </ac:graphicFrameMkLst>
        </pc:graphicFrameChg>
      </pc:sldChg>
      <pc:sldChg chg="addSp delSp modSp">
        <pc:chgData name="" userId="" providerId="" clId="Web-{AAAEB867-DB7F-AB7A-4579-AD98C671C4C9}" dt="2025-05-09T03:05:16.557" v="34"/>
        <pc:sldMkLst>
          <pc:docMk/>
          <pc:sldMk cId="0" sldId="258"/>
        </pc:sldMkLst>
        <pc:spChg chg="mod">
          <ac:chgData name="" userId="" providerId="" clId="Web-{AAAEB867-DB7F-AB7A-4579-AD98C671C4C9}" dt="2025-05-09T03:02:53.411" v="17" actId="1076"/>
          <ac:spMkLst>
            <pc:docMk/>
            <pc:sldMk cId="0" sldId="258"/>
            <ac:spMk id="3" creationId="{00000000-0000-0000-0000-000000000000}"/>
          </ac:spMkLst>
        </pc:spChg>
        <pc:spChg chg="mod">
          <ac:chgData name="" userId="" providerId="" clId="Web-{AAAEB867-DB7F-AB7A-4579-AD98C671C4C9}" dt="2025-05-09T03:02:53.442" v="18" actId="1076"/>
          <ac:spMkLst>
            <pc:docMk/>
            <pc:sldMk cId="0" sldId="258"/>
            <ac:spMk id="4" creationId="{00000000-0000-0000-0000-000000000000}"/>
          </ac:spMkLst>
        </pc:spChg>
        <pc:spChg chg="mod">
          <ac:chgData name="" userId="" providerId="" clId="Web-{AAAEB867-DB7F-AB7A-4579-AD98C671C4C9}" dt="2025-05-09T03:02:39.801" v="14" actId="14100"/>
          <ac:spMkLst>
            <pc:docMk/>
            <pc:sldMk cId="0" sldId="258"/>
            <ac:spMk id="5" creationId="{00000000-0000-0000-0000-000000000000}"/>
          </ac:spMkLst>
        </pc:spChg>
        <pc:spChg chg="mod">
          <ac:chgData name="" userId="" providerId="" clId="Web-{AAAEB867-DB7F-AB7A-4579-AD98C671C4C9}" dt="2025-05-09T03:02:48.051" v="15" actId="1076"/>
          <ac:spMkLst>
            <pc:docMk/>
            <pc:sldMk cId="0" sldId="258"/>
            <ac:spMk id="6" creationId="{00000000-0000-0000-0000-000000000000}"/>
          </ac:spMkLst>
        </pc:spChg>
        <pc:spChg chg="mod">
          <ac:chgData name="" userId="" providerId="" clId="Web-{AAAEB867-DB7F-AB7A-4579-AD98C671C4C9}" dt="2025-05-09T03:02:48.067" v="16" actId="1076"/>
          <ac:spMkLst>
            <pc:docMk/>
            <pc:sldMk cId="0" sldId="258"/>
            <ac:spMk id="7" creationId="{00000000-0000-0000-0000-000000000000}"/>
          </ac:spMkLst>
        </pc:spChg>
        <pc:spChg chg="mod">
          <ac:chgData name="" userId="" providerId="" clId="Web-{AAAEB867-DB7F-AB7A-4579-AD98C671C4C9}" dt="2025-05-09T03:02:58.646" v="19" actId="14100"/>
          <ac:spMkLst>
            <pc:docMk/>
            <pc:sldMk cId="0" sldId="258"/>
            <ac:spMk id="8" creationId="{00000000-0000-0000-0000-000000000000}"/>
          </ac:spMkLst>
        </pc:spChg>
        <pc:spChg chg="add mod">
          <ac:chgData name="" userId="" providerId="" clId="Web-{AAAEB867-DB7F-AB7A-4579-AD98C671C4C9}" dt="2025-05-09T03:04:08.023" v="22" actId="1076"/>
          <ac:spMkLst>
            <pc:docMk/>
            <pc:sldMk cId="0" sldId="258"/>
            <ac:spMk id="15" creationId="{F0F76BDA-78CD-54F3-D7D7-D48D13DA4F92}"/>
          </ac:spMkLst>
        </pc:spChg>
        <pc:graphicFrameChg chg="add del mod modGraphic">
          <ac:chgData name="" userId="" providerId="" clId="Web-{AAAEB867-DB7F-AB7A-4579-AD98C671C4C9}" dt="2025-05-09T03:05:16.557" v="34"/>
          <ac:graphicFrameMkLst>
            <pc:docMk/>
            <pc:sldMk cId="0" sldId="258"/>
            <ac:graphicFrameMk id="17" creationId="{3D7C8B96-AECB-3E12-C782-B293CD2EF035}"/>
          </ac:graphicFrameMkLst>
        </pc:graphicFrameChg>
        <pc:graphicFrameChg chg="add del mod modGraphic">
          <ac:chgData name="" userId="" providerId="" clId="Web-{AAAEB867-DB7F-AB7A-4579-AD98C671C4C9}" dt="2025-05-09T03:05:16.557" v="33"/>
          <ac:graphicFrameMkLst>
            <pc:docMk/>
            <pc:sldMk cId="0" sldId="258"/>
            <ac:graphicFrameMk id="19" creationId="{2E0A6F17-7197-31CD-4C6C-E480D36F70A9}"/>
          </ac:graphicFrameMkLst>
        </pc:graphicFrameChg>
      </pc:sldChg>
      <pc:sldChg chg="add del replId">
        <pc:chgData name="" userId="" providerId="" clId="Web-{AAAEB867-DB7F-AB7A-4579-AD98C671C4C9}" dt="2025-05-09T03:05:22.589" v="36"/>
        <pc:sldMkLst>
          <pc:docMk/>
          <pc:sldMk cId="407772465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AEM Cloud Migration – Value Stream &amp; Component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Commit-to-production flow, cloud stack, and repo segmentation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82880"/>
            <a:ext cx="8229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200" b="1"/>
              <a:t>1. Commit → Live Value Stream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74320" y="1097280"/>
            <a:ext cx="1463040" cy="822960"/>
          </a:xfrm>
          <a:prstGeom prst="roundRect">
            <a:avLst/>
          </a:prstGeom>
          <a:solidFill>
            <a:srgbClr val="C8C8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Developer
Commit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920240" y="1097280"/>
            <a:ext cx="1463040" cy="822960"/>
          </a:xfrm>
          <a:prstGeom prst="roundRect">
            <a:avLst/>
          </a:prstGeom>
          <a:solidFill>
            <a:srgbClr val="DCDC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PR &amp; Review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566160" y="1097280"/>
            <a:ext cx="1828800" cy="822960"/>
          </a:xfrm>
          <a:prstGeom prst="roundRect">
            <a:avLst/>
          </a:prstGeom>
          <a:solidFill>
            <a:srgbClr val="FFE1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Cloud Manager
CI Build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577840" y="1097280"/>
            <a:ext cx="1645920" cy="822960"/>
          </a:xfrm>
          <a:prstGeom prst="roundRect">
            <a:avLst/>
          </a:prstGeom>
          <a:solidFill>
            <a:srgbClr val="FFEBC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Test Suite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06640" y="1097280"/>
            <a:ext cx="1645920" cy="82296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Stage Deploy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577840" y="2560320"/>
            <a:ext cx="1645920" cy="82296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Prod Blue‑Green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749039" y="2560320"/>
            <a:ext cx="1645920" cy="822960"/>
          </a:xfrm>
          <a:prstGeom prst="round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Edge CDN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920240" y="2560320"/>
            <a:ext cx="1463040" cy="822960"/>
          </a:xfrm>
          <a:prstGeom prst="roundRect">
            <a:avLst/>
          </a:prstGeom>
          <a:solidFill>
            <a:srgbClr val="FFF5D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Content Live
&lt;6 h</a:t>
            </a:r>
          </a:p>
        </p:txBody>
      </p:sp>
      <p:cxnSp>
        <p:nvCxnSpPr>
          <p:cNvPr id="11" name="Connector 10"/>
          <p:cNvCxnSpPr/>
          <p:nvPr/>
        </p:nvCxnSpPr>
        <p:spPr>
          <a:xfrm flipV="1">
            <a:off x="0" y="109728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 11"/>
          <p:cNvCxnSpPr/>
          <p:nvPr/>
        </p:nvCxnSpPr>
        <p:spPr>
          <a:xfrm flipV="1">
            <a:off x="0" y="109728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or 12"/>
          <p:cNvCxnSpPr/>
          <p:nvPr/>
        </p:nvCxnSpPr>
        <p:spPr>
          <a:xfrm flipV="1">
            <a:off x="0" y="109728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or 13"/>
          <p:cNvCxnSpPr/>
          <p:nvPr/>
        </p:nvCxnSpPr>
        <p:spPr>
          <a:xfrm flipV="1">
            <a:off x="0" y="109728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or 14"/>
          <p:cNvCxnSpPr/>
          <p:nvPr/>
        </p:nvCxnSpPr>
        <p:spPr>
          <a:xfrm flipH="1">
            <a:off x="0" y="1920240"/>
            <a:ext cx="0" cy="64008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 15"/>
          <p:cNvCxnSpPr/>
          <p:nvPr/>
        </p:nvCxnSpPr>
        <p:spPr>
          <a:xfrm flipH="1" flipV="1">
            <a:off x="0" y="256032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or 16"/>
          <p:cNvCxnSpPr/>
          <p:nvPr/>
        </p:nvCxnSpPr>
        <p:spPr>
          <a:xfrm flipH="1" flipV="1">
            <a:off x="0" y="256032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7A6C565-17C3-73FB-8273-ED282D8D5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165440"/>
              </p:ext>
            </p:extLst>
          </p:nvPr>
        </p:nvGraphicFramePr>
        <p:xfrm>
          <a:off x="94967" y="3876974"/>
          <a:ext cx="9144000" cy="365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318978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Pipeline Flow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676196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D14CF03-DA24-DC90-5AAF-435136391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349059"/>
              </p:ext>
            </p:extLst>
          </p:nvPr>
        </p:nvGraphicFramePr>
        <p:xfrm>
          <a:off x="94967" y="4235815"/>
          <a:ext cx="9144000" cy="1737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3839113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1️⃣ </a:t>
                      </a:r>
                      <a:r>
                        <a:rPr lang="en-US" b="1"/>
                        <a:t>Promote artefacts</a:t>
                      </a:r>
                      <a:r>
                        <a:rPr lang="en-US"/>
                        <a:t> that passed Stage‑QA.</a:t>
                      </a:r>
                      <a:br>
                        <a:rPr lang="en-US"/>
                      </a:br>
                      <a:r>
                        <a:rPr lang="en-US"/>
                        <a:t>2️⃣ </a:t>
                      </a:r>
                      <a:r>
                        <a:rPr lang="en-US" b="1"/>
                        <a:t>Create/refresh Green</a:t>
                      </a:r>
                      <a:r>
                        <a:rPr lang="en-US"/>
                        <a:t> AEM Author &amp; Publish pods from the latest AMIs/containers.</a:t>
                      </a:r>
                      <a:br>
                        <a:rPr lang="en-US"/>
                      </a:br>
                      <a:r>
                        <a:rPr lang="en-US"/>
                        <a:t>3️⃣ </a:t>
                      </a:r>
                      <a:r>
                        <a:rPr lang="en-US" b="1"/>
                        <a:t>Deploy release artefacts</a:t>
                      </a:r>
                      <a:r>
                        <a:rPr lang="en-US"/>
                        <a:t> to Green pods.</a:t>
                      </a:r>
                      <a:br>
                        <a:rPr lang="en-US"/>
                      </a:br>
                      <a:r>
                        <a:rPr lang="en-US"/>
                        <a:t>4️⃣ </a:t>
                      </a:r>
                      <a:r>
                        <a:rPr lang="en-US" b="1"/>
                        <a:t>Run smoke &amp; performance tests</a:t>
                      </a:r>
                      <a:r>
                        <a:rPr lang="en-US"/>
                        <a:t> (Cloud Manager default + any custom test hooks).</a:t>
                      </a:r>
                      <a:br>
                        <a:rPr lang="en-US"/>
                      </a:br>
                      <a:r>
                        <a:rPr lang="en-US"/>
                        <a:t>5️⃣ </a:t>
                      </a:r>
                      <a:r>
                        <a:rPr lang="en-US" b="1"/>
                        <a:t>Traffic switch:</a:t>
                      </a:r>
                      <a:r>
                        <a:rPr lang="en-US"/>
                        <a:t> DNS / load‑balancer flips so CDN now points to Green.</a:t>
                      </a:r>
                      <a:br>
                        <a:rPr lang="en-US"/>
                      </a:br>
                      <a:r>
                        <a:rPr lang="en-US"/>
                        <a:t>6️⃣ </a:t>
                      </a:r>
                      <a:r>
                        <a:rPr lang="en-US" b="1"/>
                        <a:t>Post‑cut‑over monitoring</a:t>
                      </a:r>
                      <a:r>
                        <a:rPr lang="en-US"/>
                        <a:t> (health checks, logs, synthetic transactions).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1653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182880"/>
            <a:ext cx="8229600" cy="5486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2200" b="1"/>
              <a:t>2. Cloud Component Stack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41857" y="1117359"/>
            <a:ext cx="2011680" cy="82296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AEM</a:t>
            </a:r>
            <a:r>
              <a:rPr sz="1100" dirty="0"/>
              <a:t> Author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102177" y="1117359"/>
            <a:ext cx="2011680" cy="822960"/>
          </a:xfrm>
          <a:prstGeom prst="roundRect">
            <a:avLst/>
          </a:prstGeom>
          <a:solidFill>
            <a:srgbClr val="C8FF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AEM</a:t>
            </a:r>
            <a:r>
              <a:rPr sz="1100" dirty="0"/>
              <a:t> Publish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669280" y="1551495"/>
            <a:ext cx="2011680" cy="551625"/>
          </a:xfrm>
          <a:prstGeom prst="roundRect">
            <a:avLst/>
          </a:prstGeom>
          <a:solidFill>
            <a:srgbClr val="FFE1C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Edge CDN/WAF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82557" y="2858518"/>
            <a:ext cx="2011680" cy="822960"/>
          </a:xfrm>
          <a:prstGeom prst="roundRect">
            <a:avLst/>
          </a:prstGeom>
          <a:solidFill>
            <a:srgbClr val="DCE6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Adobe IMS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142877" y="2858518"/>
            <a:ext cx="2011680" cy="822960"/>
          </a:xfrm>
          <a:prstGeom prst="roundRect">
            <a:avLst/>
          </a:prstGeom>
          <a:solidFill>
            <a:srgbClr val="DCE6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Asset Compute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669280" y="2817817"/>
            <a:ext cx="2011680" cy="544842"/>
          </a:xfrm>
          <a:prstGeom prst="roundRect">
            <a:avLst/>
          </a:prstGeom>
          <a:solidFill>
            <a:srgbClr val="F0F0F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100"/>
              <a:t>Observability</a:t>
            </a:r>
          </a:p>
        </p:txBody>
      </p:sp>
      <p:cxnSp>
        <p:nvCxnSpPr>
          <p:cNvPr id="9" name="Connector 8"/>
          <p:cNvCxnSpPr/>
          <p:nvPr/>
        </p:nvCxnSpPr>
        <p:spPr>
          <a:xfrm flipV="1">
            <a:off x="0" y="128016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or 9"/>
          <p:cNvCxnSpPr/>
          <p:nvPr/>
        </p:nvCxnSpPr>
        <p:spPr>
          <a:xfrm flipV="1">
            <a:off x="0" y="1280160"/>
            <a:ext cx="0" cy="82296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or 10"/>
          <p:cNvCxnSpPr/>
          <p:nvPr/>
        </p:nvCxnSpPr>
        <p:spPr>
          <a:xfrm>
            <a:off x="0" y="2103120"/>
            <a:ext cx="0" cy="64008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 11"/>
          <p:cNvCxnSpPr/>
          <p:nvPr/>
        </p:nvCxnSpPr>
        <p:spPr>
          <a:xfrm>
            <a:off x="0" y="2103120"/>
            <a:ext cx="0" cy="64008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or 12"/>
          <p:cNvCxnSpPr/>
          <p:nvPr/>
        </p:nvCxnSpPr>
        <p:spPr>
          <a:xfrm>
            <a:off x="0" y="2103120"/>
            <a:ext cx="0" cy="640080"/>
          </a:xfrm>
          <a:prstGeom prst="line">
            <a:avLst/>
          </a:prstGeom>
          <a:ln w="1524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0F76BDA-78CD-54F3-D7D7-D48D13DA4F92}"/>
              </a:ext>
            </a:extLst>
          </p:cNvPr>
          <p:cNvSpPr txBox="1"/>
          <p:nvPr/>
        </p:nvSpPr>
        <p:spPr>
          <a:xfrm>
            <a:off x="527748" y="3973705"/>
            <a:ext cx="715239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b="1"/>
              <a:t>T + 0 min</a:t>
            </a:r>
            <a:r>
              <a:rPr lang="en-US"/>
              <a:t> – Artefact promoted; Green pods provisioned.</a:t>
            </a:r>
          </a:p>
          <a:p>
            <a:pPr marL="228600" indent="-228600">
              <a:buFont typeface=""/>
              <a:buChar char="•"/>
            </a:pPr>
            <a:r>
              <a:rPr lang="en-US" b="1"/>
              <a:t>T + 15 min</a:t>
            </a:r>
            <a:r>
              <a:rPr lang="en-US"/>
              <a:t> – Code &amp; dispatcher config deployed to Green.</a:t>
            </a:r>
          </a:p>
          <a:p>
            <a:pPr marL="228600" indent="-228600">
              <a:buFont typeface=""/>
              <a:buChar char="•"/>
            </a:pPr>
            <a:r>
              <a:rPr lang="en-US" b="1"/>
              <a:t>T + 25 min</a:t>
            </a:r>
            <a:r>
              <a:rPr lang="en-US"/>
              <a:t> – Smoke + security tests run; Prod Manager reviews.</a:t>
            </a:r>
          </a:p>
          <a:p>
            <a:pPr marL="228600" indent="-228600">
              <a:buFont typeface=""/>
              <a:buChar char="•"/>
            </a:pPr>
            <a:r>
              <a:rPr lang="en-US" b="1"/>
              <a:t>T + 30 min</a:t>
            </a:r>
            <a:r>
              <a:rPr lang="en-US"/>
              <a:t> – DNS/LB cut‑over (green becomes live).</a:t>
            </a:r>
          </a:p>
          <a:p>
            <a:pPr marL="228600" indent="-228600">
              <a:buFont typeface=""/>
              <a:buChar char="•"/>
            </a:pPr>
            <a:r>
              <a:rPr lang="en-US" b="1"/>
              <a:t>T + 35 min</a:t>
            </a:r>
            <a:r>
              <a:rPr lang="en-US"/>
              <a:t> – Continuous monitoring; Blue left idle for 30–60 min.</a:t>
            </a:r>
          </a:p>
          <a:p>
            <a:pPr marL="228600" indent="-228600">
              <a:buFont typeface=""/>
              <a:buChar char="•"/>
            </a:pPr>
            <a:r>
              <a:rPr lang="en-US" b="1"/>
              <a:t>T + 95 min</a:t>
            </a:r>
            <a:r>
              <a:rPr lang="en-US"/>
              <a:t> – Blue terminated (or recycled for next cycle) once KPIs hold.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AEM Cloud Migration – Value Stream &amp; Component Architecture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29</cp:revision>
  <dcterms:created xsi:type="dcterms:W3CDTF">2013-01-27T09:14:16Z</dcterms:created>
  <dcterms:modified xsi:type="dcterms:W3CDTF">2025-05-09T03:05:52Z</dcterms:modified>
  <cp:category/>
</cp:coreProperties>
</file>